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321" r:id="rId6"/>
    <p:sldId id="322" r:id="rId7"/>
    <p:sldId id="261" r:id="rId8"/>
    <p:sldId id="311" r:id="rId9"/>
    <p:sldId id="325" r:id="rId10"/>
    <p:sldId id="324" r:id="rId11"/>
    <p:sldId id="314" r:id="rId12"/>
    <p:sldId id="316" r:id="rId13"/>
    <p:sldId id="312" r:id="rId14"/>
    <p:sldId id="318" r:id="rId15"/>
    <p:sldId id="31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3B912-AD76-498D-96BE-D87C16323FB0}" v="7" dt="2024-06-10T19:01:24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9151" autoAdjust="0"/>
  </p:normalViewPr>
  <p:slideViewPr>
    <p:cSldViewPr snapToGrid="0">
      <p:cViewPr varScale="1">
        <p:scale>
          <a:sx n="89" d="100"/>
          <a:sy n="89" d="100"/>
        </p:scale>
        <p:origin x="2244" y="90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ankey" userId="89b84b47-0384-4d66-b56e-dc00ebdb68cf" providerId="ADAL" clId="{6C47C913-63C3-4288-B122-AC42B937E234}"/>
    <pc:docChg chg="custSel modSld">
      <pc:chgData name="Tammy Pankey" userId="89b84b47-0384-4d66-b56e-dc00ebdb68cf" providerId="ADAL" clId="{6C47C913-63C3-4288-B122-AC42B937E234}" dt="2023-07-06T00:25:09.623" v="62" actId="18131"/>
      <pc:docMkLst>
        <pc:docMk/>
      </pc:docMkLst>
      <pc:sldChg chg="modSp mod">
        <pc:chgData name="Tammy Pankey" userId="89b84b47-0384-4d66-b56e-dc00ebdb68cf" providerId="ADAL" clId="{6C47C913-63C3-4288-B122-AC42B937E234}" dt="2023-07-05T23:00:51.567" v="6" actId="2711"/>
        <pc:sldMkLst>
          <pc:docMk/>
          <pc:sldMk cId="951211944" sldId="261"/>
        </pc:sldMkLst>
        <pc:spChg chg="mod">
          <ac:chgData name="Tammy Pankey" userId="89b84b47-0384-4d66-b56e-dc00ebdb68cf" providerId="ADAL" clId="{6C47C913-63C3-4288-B122-AC42B937E234}" dt="2023-07-05T23:00:51.567" v="6" actId="2711"/>
          <ac:spMkLst>
            <pc:docMk/>
            <pc:sldMk cId="951211944" sldId="261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0:51.567" v="6" actId="2711"/>
          <ac:spMkLst>
            <pc:docMk/>
            <pc:sldMk cId="951211944" sldId="261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0:51.567" v="6" actId="2711"/>
          <ac:spMkLst>
            <pc:docMk/>
            <pc:sldMk cId="951211944" sldId="261"/>
            <ac:spMk id="9" creationId="{86FB3A79-2435-438C-A577-C7C35503CB7A}"/>
          </ac:spMkLst>
        </pc:spChg>
        <pc:spChg chg="mod">
          <ac:chgData name="Tammy Pankey" userId="89b84b47-0384-4d66-b56e-dc00ebdb68cf" providerId="ADAL" clId="{6C47C913-63C3-4288-B122-AC42B937E234}" dt="2023-07-05T23:00:51.567" v="6" actId="2711"/>
          <ac:spMkLst>
            <pc:docMk/>
            <pc:sldMk cId="951211944" sldId="261"/>
            <ac:spMk id="21" creationId="{3D0889FA-B986-491E-AAEF-A874181BA7EC}"/>
          </ac:spMkLst>
        </pc:spChg>
      </pc:sldChg>
      <pc:sldChg chg="modSp mod">
        <pc:chgData name="Tammy Pankey" userId="89b84b47-0384-4d66-b56e-dc00ebdb68cf" providerId="ADAL" clId="{6C47C913-63C3-4288-B122-AC42B937E234}" dt="2023-07-05T23:00:55.792" v="8" actId="27636"/>
        <pc:sldMkLst>
          <pc:docMk/>
          <pc:sldMk cId="77366541" sldId="311"/>
        </pc:sldMkLst>
        <pc:spChg chg="mod">
          <ac:chgData name="Tammy Pankey" userId="89b84b47-0384-4d66-b56e-dc00ebdb68cf" providerId="ADAL" clId="{6C47C913-63C3-4288-B122-AC42B937E234}" dt="2023-07-05T23:00:55.777" v="7" actId="2711"/>
          <ac:spMkLst>
            <pc:docMk/>
            <pc:sldMk cId="77366541" sldId="311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0:55.792" v="8" actId="27636"/>
          <ac:spMkLst>
            <pc:docMk/>
            <pc:sldMk cId="77366541" sldId="311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0:55.777" v="7" actId="2711"/>
          <ac:spMkLst>
            <pc:docMk/>
            <pc:sldMk cId="77366541" sldId="311"/>
            <ac:spMk id="6" creationId="{59A609E0-F97D-439F-A30F-F749A944E3A3}"/>
          </ac:spMkLst>
        </pc:spChg>
        <pc:spChg chg="mod">
          <ac:chgData name="Tammy Pankey" userId="89b84b47-0384-4d66-b56e-dc00ebdb68cf" providerId="ADAL" clId="{6C47C913-63C3-4288-B122-AC42B937E234}" dt="2023-07-05T23:00:55.777" v="7" actId="2711"/>
          <ac:spMkLst>
            <pc:docMk/>
            <pc:sldMk cId="77366541" sldId="311"/>
            <ac:spMk id="11" creationId="{F5B85D36-8137-416E-A929-B78D75649E07}"/>
          </ac:spMkLst>
        </pc:spChg>
        <pc:spChg chg="mod">
          <ac:chgData name="Tammy Pankey" userId="89b84b47-0384-4d66-b56e-dc00ebdb68cf" providerId="ADAL" clId="{6C47C913-63C3-4288-B122-AC42B937E234}" dt="2023-07-05T23:00:55.777" v="7" actId="2711"/>
          <ac:spMkLst>
            <pc:docMk/>
            <pc:sldMk cId="77366541" sldId="311"/>
            <ac:spMk id="12" creationId="{B0772A04-DA96-421F-BFA9-C5CFB45C36DD}"/>
          </ac:spMkLst>
        </pc:spChg>
      </pc:sldChg>
      <pc:sldChg chg="modSp mod modNotesTx">
        <pc:chgData name="Tammy Pankey" userId="89b84b47-0384-4d66-b56e-dc00ebdb68cf" providerId="ADAL" clId="{6C47C913-63C3-4288-B122-AC42B937E234}" dt="2023-07-06T00:10:37.539" v="60" actId="20577"/>
        <pc:sldMkLst>
          <pc:docMk/>
          <pc:sldMk cId="2597112184" sldId="312"/>
        </pc:sldMkLst>
        <pc:spChg chg="mod">
          <ac:chgData name="Tammy Pankey" userId="89b84b47-0384-4d66-b56e-dc00ebdb68cf" providerId="ADAL" clId="{6C47C913-63C3-4288-B122-AC42B937E234}" dt="2023-07-05T23:01:42.994" v="15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42.994" v="15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6C47C913-63C3-4288-B122-AC42B937E234}" dt="2023-07-05T23:01:42.994" v="15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6C47C913-63C3-4288-B122-AC42B937E234}" dt="2023-07-05T23:01:42.994" v="15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6C47C913-63C3-4288-B122-AC42B937E234}" dt="2023-07-05T23:01:32.603" v="13" actId="2711"/>
        <pc:sldMkLst>
          <pc:docMk/>
          <pc:sldMk cId="4116920718" sldId="314"/>
        </pc:sldMkLst>
        <pc:spChg chg="mod">
          <ac:chgData name="Tammy Pankey" userId="89b84b47-0384-4d66-b56e-dc00ebdb68cf" providerId="ADAL" clId="{6C47C913-63C3-4288-B122-AC42B937E234}" dt="2023-07-05T23:01:32.603" v="13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32.603" v="13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1:32.603" v="13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modSp mod">
        <pc:chgData name="Tammy Pankey" userId="89b84b47-0384-4d66-b56e-dc00ebdb68cf" providerId="ADAL" clId="{6C47C913-63C3-4288-B122-AC42B937E234}" dt="2023-07-05T23:01:37.551" v="14" actId="2711"/>
        <pc:sldMkLst>
          <pc:docMk/>
          <pc:sldMk cId="754252822" sldId="316"/>
        </pc:sldMkLst>
        <pc:spChg chg="mod">
          <ac:chgData name="Tammy Pankey" userId="89b84b47-0384-4d66-b56e-dc00ebdb68cf" providerId="ADAL" clId="{6C47C913-63C3-4288-B122-AC42B937E234}" dt="2023-07-05T23:01:37.551" v="14" actId="2711"/>
          <ac:spMkLst>
            <pc:docMk/>
            <pc:sldMk cId="754252822" sldId="316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37.551" v="14" actId="2711"/>
          <ac:spMkLst>
            <pc:docMk/>
            <pc:sldMk cId="754252822" sldId="316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1:37.551" v="14" actId="2711"/>
          <ac:spMkLst>
            <pc:docMk/>
            <pc:sldMk cId="754252822" sldId="316"/>
            <ac:spMk id="5" creationId="{DD4712C1-F703-4BDE-AA70-74AE23C7B717}"/>
          </ac:spMkLst>
        </pc:spChg>
        <pc:spChg chg="mod">
          <ac:chgData name="Tammy Pankey" userId="89b84b47-0384-4d66-b56e-dc00ebdb68cf" providerId="ADAL" clId="{6C47C913-63C3-4288-B122-AC42B937E234}" dt="2023-07-05T23:01:37.551" v="14" actId="2711"/>
          <ac:spMkLst>
            <pc:docMk/>
            <pc:sldMk cId="754252822" sldId="316"/>
            <ac:spMk id="9" creationId="{6A113732-6D3B-5412-9F78-C768AD1DE97D}"/>
          </ac:spMkLst>
        </pc:spChg>
      </pc:sldChg>
      <pc:sldChg chg="modSp mod">
        <pc:chgData name="Tammy Pankey" userId="89b84b47-0384-4d66-b56e-dc00ebdb68cf" providerId="ADAL" clId="{6C47C913-63C3-4288-B122-AC42B937E234}" dt="2023-07-05T23:01:46.466" v="16" actId="2711"/>
        <pc:sldMkLst>
          <pc:docMk/>
          <pc:sldMk cId="1754274421" sldId="318"/>
        </pc:sldMkLst>
        <pc:spChg chg="mod">
          <ac:chgData name="Tammy Pankey" userId="89b84b47-0384-4d66-b56e-dc00ebdb68cf" providerId="ADAL" clId="{6C47C913-63C3-4288-B122-AC42B937E234}" dt="2023-07-05T23:01:46.466" v="16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46.466" v="16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6C47C913-63C3-4288-B122-AC42B937E234}" dt="2023-07-05T23:01:50.124" v="17" actId="2711"/>
        <pc:sldMkLst>
          <pc:docMk/>
          <pc:sldMk cId="1384095157" sldId="319"/>
        </pc:sldMkLst>
        <pc:spChg chg="mod">
          <ac:chgData name="Tammy Pankey" userId="89b84b47-0384-4d66-b56e-dc00ebdb68cf" providerId="ADAL" clId="{6C47C913-63C3-4288-B122-AC42B937E234}" dt="2023-07-05T23:01:50.124" v="17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6C47C913-63C3-4288-B122-AC42B937E234}" dt="2023-07-05T19:40:15.492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6C47C913-63C3-4288-B122-AC42B937E234}" dt="2023-07-05T19:40:16.928" v="1" actId="478"/>
          <ac:spMkLst>
            <pc:docMk/>
            <pc:sldMk cId="1384095157" sldId="319"/>
            <ac:spMk id="6" creationId="{174D171E-8972-29B3-D0F6-DA6FD98597B8}"/>
          </ac:spMkLst>
        </pc:spChg>
        <pc:spChg chg="add mod">
          <ac:chgData name="Tammy Pankey" userId="89b84b47-0384-4d66-b56e-dc00ebdb68cf" providerId="ADAL" clId="{6C47C913-63C3-4288-B122-AC42B937E234}" dt="2023-07-05T23:01:50.124" v="17" actId="2711"/>
          <ac:spMkLst>
            <pc:docMk/>
            <pc:sldMk cId="1384095157" sldId="319"/>
            <ac:spMk id="8" creationId="{CEA3BAB7-6338-CAC9-856F-15886364195D}"/>
          </ac:spMkLst>
        </pc:spChg>
      </pc:sldChg>
      <pc:sldChg chg="addSp delSp modSp mod">
        <pc:chgData name="Tammy Pankey" userId="89b84b47-0384-4d66-b56e-dc00ebdb68cf" providerId="ADAL" clId="{6C47C913-63C3-4288-B122-AC42B937E234}" dt="2023-07-06T00:25:09.623" v="62" actId="18131"/>
        <pc:sldMkLst>
          <pc:docMk/>
          <pc:sldMk cId="3891411312" sldId="321"/>
        </pc:sldMkLst>
        <pc:spChg chg="mod">
          <ac:chgData name="Tammy Pankey" userId="89b84b47-0384-4d66-b56e-dc00ebdb68cf" providerId="ADAL" clId="{6C47C913-63C3-4288-B122-AC42B937E234}" dt="2023-07-05T23:00:42.455" v="4" actId="2711"/>
          <ac:spMkLst>
            <pc:docMk/>
            <pc:sldMk cId="3891411312" sldId="321"/>
            <ac:spMk id="5" creationId="{F3B760C1-7E25-45A7-B891-53C58D074EA2}"/>
          </ac:spMkLst>
        </pc:spChg>
        <pc:spChg chg="mod">
          <ac:chgData name="Tammy Pankey" userId="89b84b47-0384-4d66-b56e-dc00ebdb68cf" providerId="ADAL" clId="{6C47C913-63C3-4288-B122-AC42B937E234}" dt="2023-07-05T23:00:42.455" v="4" actId="2711"/>
          <ac:spMkLst>
            <pc:docMk/>
            <pc:sldMk cId="3891411312" sldId="321"/>
            <ac:spMk id="6" creationId="{B6ADE897-E12C-4A20-B842-CD64CC495BD3}"/>
          </ac:spMkLst>
        </pc:spChg>
        <pc:spChg chg="mod">
          <ac:chgData name="Tammy Pankey" userId="89b84b47-0384-4d66-b56e-dc00ebdb68cf" providerId="ADAL" clId="{6C47C913-63C3-4288-B122-AC42B937E234}" dt="2023-07-05T23:00:42.455" v="4" actId="2711"/>
          <ac:spMkLst>
            <pc:docMk/>
            <pc:sldMk cId="3891411312" sldId="321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6C47C913-63C3-4288-B122-AC42B937E234}" dt="2023-07-06T00:25:09.623" v="62" actId="18131"/>
          <ac:picMkLst>
            <pc:docMk/>
            <pc:sldMk cId="3891411312" sldId="321"/>
            <ac:picMk id="8" creationId="{14000617-E8CA-4FF2-D069-5561F905B6C3}"/>
          </ac:picMkLst>
        </pc:picChg>
        <pc:picChg chg="del">
          <ac:chgData name="Tammy Pankey" userId="89b84b47-0384-4d66-b56e-dc00ebdb68cf" providerId="ADAL" clId="{6C47C913-63C3-4288-B122-AC42B937E234}" dt="2023-07-05T23:00:33.006" v="3" actId="478"/>
          <ac:picMkLst>
            <pc:docMk/>
            <pc:sldMk cId="3891411312" sldId="321"/>
            <ac:picMk id="13" creationId="{6335B222-1AA9-4892-A3FD-904EEBAC60B8}"/>
          </ac:picMkLst>
        </pc:picChg>
      </pc:sldChg>
      <pc:sldChg chg="addSp delSp modSp mod">
        <pc:chgData name="Tammy Pankey" userId="89b84b47-0384-4d66-b56e-dc00ebdb68cf" providerId="ADAL" clId="{6C47C913-63C3-4288-B122-AC42B937E234}" dt="2023-07-05T23:12:22.114" v="20" actId="207"/>
        <pc:sldMkLst>
          <pc:docMk/>
          <pc:sldMk cId="1814174035" sldId="322"/>
        </pc:sldMkLst>
        <pc:spChg chg="del mod">
          <ac:chgData name="Tammy Pankey" userId="89b84b47-0384-4d66-b56e-dc00ebdb68cf" providerId="ADAL" clId="{6C47C913-63C3-4288-B122-AC42B937E234}" dt="2023-07-05T23:11:58.941" v="18"/>
          <ac:spMkLst>
            <pc:docMk/>
            <pc:sldMk cId="1814174035" sldId="322"/>
            <ac:spMk id="2" creationId="{687D7AD4-EE25-42E6-A3F2-C658860DB740}"/>
          </ac:spMkLst>
        </pc:spChg>
        <pc:spChg chg="add mod">
          <ac:chgData name="Tammy Pankey" userId="89b84b47-0384-4d66-b56e-dc00ebdb68cf" providerId="ADAL" clId="{6C47C913-63C3-4288-B122-AC42B937E234}" dt="2023-07-05T23:12:22.114" v="20" actId="207"/>
          <ac:spMkLst>
            <pc:docMk/>
            <pc:sldMk cId="1814174035" sldId="322"/>
            <ac:spMk id="3" creationId="{9446E05A-7ACE-6E75-DEB0-F37932779ED9}"/>
          </ac:spMkLst>
        </pc:spChg>
        <pc:spChg chg="mod">
          <ac:chgData name="Tammy Pankey" userId="89b84b47-0384-4d66-b56e-dc00ebdb68cf" providerId="ADAL" clId="{6C47C913-63C3-4288-B122-AC42B937E234}" dt="2023-07-05T23:00:47.831" v="5" actId="2711"/>
          <ac:spMkLst>
            <pc:docMk/>
            <pc:sldMk cId="181417403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0:47.831" v="5" actId="2711"/>
          <ac:spMkLst>
            <pc:docMk/>
            <pc:sldMk cId="1814174035" sldId="322"/>
            <ac:spMk id="5" creationId="{8DE1808D-4A41-4429-BDD9-039046921A33}"/>
          </ac:spMkLst>
        </pc:spChg>
        <pc:spChg chg="mod">
          <ac:chgData name="Tammy Pankey" userId="89b84b47-0384-4d66-b56e-dc00ebdb68cf" providerId="ADAL" clId="{6C47C913-63C3-4288-B122-AC42B937E234}" dt="2023-07-05T23:00:47.831" v="5" actId="2711"/>
          <ac:spMkLst>
            <pc:docMk/>
            <pc:sldMk cId="1814174035" sldId="322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6C47C913-63C3-4288-B122-AC42B937E234}" dt="2023-07-05T23:01:26.486" v="12" actId="2711"/>
        <pc:sldMkLst>
          <pc:docMk/>
          <pc:sldMk cId="3381418822" sldId="324"/>
        </pc:sldMkLst>
        <pc:spChg chg="mod">
          <ac:chgData name="Tammy Pankey" userId="89b84b47-0384-4d66-b56e-dc00ebdb68cf" providerId="ADAL" clId="{6C47C913-63C3-4288-B122-AC42B937E234}" dt="2023-07-05T23:01:26.486" v="12" actId="2711"/>
          <ac:spMkLst>
            <pc:docMk/>
            <pc:sldMk cId="3381418822" sldId="324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26.486" v="12" actId="2711"/>
          <ac:spMkLst>
            <pc:docMk/>
            <pc:sldMk cId="3381418822" sldId="324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1:26.486" v="12" actId="2711"/>
          <ac:spMkLst>
            <pc:docMk/>
            <pc:sldMk cId="3381418822" sldId="324"/>
            <ac:spMk id="6" creationId="{59A609E0-F97D-439F-A30F-F749A944E3A3}"/>
          </ac:spMkLst>
        </pc:spChg>
        <pc:spChg chg="mod">
          <ac:chgData name="Tammy Pankey" userId="89b84b47-0384-4d66-b56e-dc00ebdb68cf" providerId="ADAL" clId="{6C47C913-63C3-4288-B122-AC42B937E234}" dt="2023-07-05T23:01:26.486" v="12" actId="2711"/>
          <ac:spMkLst>
            <pc:docMk/>
            <pc:sldMk cId="3381418822" sldId="324"/>
            <ac:spMk id="7" creationId="{C1E888FF-EC86-B762-467B-94B845701985}"/>
          </ac:spMkLst>
        </pc:spChg>
        <pc:spChg chg="mod">
          <ac:chgData name="Tammy Pankey" userId="89b84b47-0384-4d66-b56e-dc00ebdb68cf" providerId="ADAL" clId="{6C47C913-63C3-4288-B122-AC42B937E234}" dt="2023-07-05T23:01:26.486" v="12" actId="2711"/>
          <ac:spMkLst>
            <pc:docMk/>
            <pc:sldMk cId="3381418822" sldId="324"/>
            <ac:spMk id="12" creationId="{B0772A04-DA96-421F-BFA9-C5CFB45C36DD}"/>
          </ac:spMkLst>
        </pc:spChg>
      </pc:sldChg>
      <pc:sldChg chg="modSp mod">
        <pc:chgData name="Tammy Pankey" userId="89b84b47-0384-4d66-b56e-dc00ebdb68cf" providerId="ADAL" clId="{6C47C913-63C3-4288-B122-AC42B937E234}" dt="2023-07-05T23:01:20.400" v="11" actId="27636"/>
        <pc:sldMkLst>
          <pc:docMk/>
          <pc:sldMk cId="2995038331" sldId="325"/>
        </pc:sldMkLst>
        <pc:spChg chg="mod">
          <ac:chgData name="Tammy Pankey" userId="89b84b47-0384-4d66-b56e-dc00ebdb68cf" providerId="ADAL" clId="{6C47C913-63C3-4288-B122-AC42B937E234}" dt="2023-07-05T23:01:20.381" v="10" actId="2711"/>
          <ac:spMkLst>
            <pc:docMk/>
            <pc:sldMk cId="2995038331" sldId="325"/>
            <ac:spMk id="2" creationId="{687D7AD4-EE25-42E6-A3F2-C658860DB740}"/>
          </ac:spMkLst>
        </pc:spChg>
        <pc:spChg chg="mod">
          <ac:chgData name="Tammy Pankey" userId="89b84b47-0384-4d66-b56e-dc00ebdb68cf" providerId="ADAL" clId="{6C47C913-63C3-4288-B122-AC42B937E234}" dt="2023-07-05T23:01:20.381" v="10" actId="2711"/>
          <ac:spMkLst>
            <pc:docMk/>
            <pc:sldMk cId="2995038331" sldId="325"/>
            <ac:spMk id="3" creationId="{B450FB4B-FE30-E30B-2A9E-6E2F78663530}"/>
          </ac:spMkLst>
        </pc:spChg>
        <pc:spChg chg="mod">
          <ac:chgData name="Tammy Pankey" userId="89b84b47-0384-4d66-b56e-dc00ebdb68cf" providerId="ADAL" clId="{6C47C913-63C3-4288-B122-AC42B937E234}" dt="2023-07-05T23:01:20.400" v="11" actId="27636"/>
          <ac:spMkLst>
            <pc:docMk/>
            <pc:sldMk cId="2995038331" sldId="325"/>
            <ac:spMk id="4" creationId="{56567651-8AA4-479B-AC03-821AC799E926}"/>
          </ac:spMkLst>
        </pc:spChg>
        <pc:spChg chg="mod">
          <ac:chgData name="Tammy Pankey" userId="89b84b47-0384-4d66-b56e-dc00ebdb68cf" providerId="ADAL" clId="{6C47C913-63C3-4288-B122-AC42B937E234}" dt="2023-07-05T23:01:20.381" v="10" actId="2711"/>
          <ac:spMkLst>
            <pc:docMk/>
            <pc:sldMk cId="2995038331" sldId="325"/>
            <ac:spMk id="6" creationId="{59A609E0-F97D-439F-A30F-F749A944E3A3}"/>
          </ac:spMkLst>
        </pc:spChg>
        <pc:spChg chg="mod">
          <ac:chgData name="Tammy Pankey" userId="89b84b47-0384-4d66-b56e-dc00ebdb68cf" providerId="ADAL" clId="{6C47C913-63C3-4288-B122-AC42B937E234}" dt="2023-07-05T23:01:20.381" v="10" actId="2711"/>
          <ac:spMkLst>
            <pc:docMk/>
            <pc:sldMk cId="2995038331" sldId="325"/>
            <ac:spMk id="11" creationId="{F5B85D36-8137-416E-A929-B78D75649E07}"/>
          </ac:spMkLst>
        </pc:spChg>
        <pc:spChg chg="mod">
          <ac:chgData name="Tammy Pankey" userId="89b84b47-0384-4d66-b56e-dc00ebdb68cf" providerId="ADAL" clId="{6C47C913-63C3-4288-B122-AC42B937E234}" dt="2023-07-05T23:01:20.381" v="10" actId="2711"/>
          <ac:spMkLst>
            <pc:docMk/>
            <pc:sldMk cId="2995038331" sldId="325"/>
            <ac:spMk id="12" creationId="{B0772A04-DA96-421F-BFA9-C5CFB45C36DD}"/>
          </ac:spMkLst>
        </pc:spChg>
      </pc:sldChg>
    </pc:docChg>
  </pc:docChgLst>
  <pc:docChgLst>
    <pc:chgData name="Charlie Gibson" userId="05d73aa8-f094-42cf-9261-ec5251b97041" providerId="ADAL" clId="{23A3B912-AD76-498D-96BE-D87C16323FB0}"/>
    <pc:docChg chg="custSel modSld">
      <pc:chgData name="Charlie Gibson" userId="05d73aa8-f094-42cf-9261-ec5251b97041" providerId="ADAL" clId="{23A3B912-AD76-498D-96BE-D87C16323FB0}" dt="2024-06-10T19:00:56.155" v="125" actId="1076"/>
      <pc:docMkLst>
        <pc:docMk/>
      </pc:docMkLst>
      <pc:sldChg chg="addSp delSp modSp mod modNotesTx">
        <pc:chgData name="Charlie Gibson" userId="05d73aa8-f094-42cf-9261-ec5251b97041" providerId="ADAL" clId="{23A3B912-AD76-498D-96BE-D87C16323FB0}" dt="2024-06-10T18:57:51.828" v="71"/>
        <pc:sldMkLst>
          <pc:docMk/>
          <pc:sldMk cId="951211944" sldId="261"/>
        </pc:sldMkLst>
        <pc:picChg chg="add mod">
          <ac:chgData name="Charlie Gibson" userId="05d73aa8-f094-42cf-9261-ec5251b97041" providerId="ADAL" clId="{23A3B912-AD76-498D-96BE-D87C16323FB0}" dt="2024-06-10T18:57:44.951" v="70" actId="1076"/>
          <ac:picMkLst>
            <pc:docMk/>
            <pc:sldMk cId="951211944" sldId="261"/>
            <ac:picMk id="7" creationId="{E82E0BDE-8A4F-2B41-E0C7-7B96649A8ED7}"/>
          </ac:picMkLst>
        </pc:picChg>
        <pc:picChg chg="del">
          <ac:chgData name="Charlie Gibson" userId="05d73aa8-f094-42cf-9261-ec5251b97041" providerId="ADAL" clId="{23A3B912-AD76-498D-96BE-D87C16323FB0}" dt="2024-06-10T18:57:31.575" v="66" actId="478"/>
          <ac:picMkLst>
            <pc:docMk/>
            <pc:sldMk cId="951211944" sldId="261"/>
            <ac:picMk id="8" creationId="{2061BC2C-E8DB-4DC1-406A-B267926228D0}"/>
          </ac:picMkLst>
        </pc:picChg>
      </pc:sldChg>
      <pc:sldChg chg="addSp delSp modSp mod modNotesTx">
        <pc:chgData name="Charlie Gibson" userId="05d73aa8-f094-42cf-9261-ec5251b97041" providerId="ADAL" clId="{23A3B912-AD76-498D-96BE-D87C16323FB0}" dt="2024-06-10T18:58:34.345" v="82" actId="1076"/>
        <pc:sldMkLst>
          <pc:docMk/>
          <pc:sldMk cId="77366541" sldId="311"/>
        </pc:sldMkLst>
        <pc:spChg chg="mod">
          <ac:chgData name="Charlie Gibson" userId="05d73aa8-f094-42cf-9261-ec5251b97041" providerId="ADAL" clId="{23A3B912-AD76-498D-96BE-D87C16323FB0}" dt="2024-06-10T18:58:32.078" v="81" actId="14100"/>
          <ac:spMkLst>
            <pc:docMk/>
            <pc:sldMk cId="77366541" sldId="311"/>
            <ac:spMk id="6" creationId="{59A609E0-F97D-439F-A30F-F749A944E3A3}"/>
          </ac:spMkLst>
        </pc:spChg>
        <pc:picChg chg="add mod">
          <ac:chgData name="Charlie Gibson" userId="05d73aa8-f094-42cf-9261-ec5251b97041" providerId="ADAL" clId="{23A3B912-AD76-498D-96BE-D87C16323FB0}" dt="2024-06-10T18:58:16.626" v="77" actId="688"/>
          <ac:picMkLst>
            <pc:docMk/>
            <pc:sldMk cId="77366541" sldId="311"/>
            <ac:picMk id="5" creationId="{BD04E177-8487-71C6-8724-44C960F413E0}"/>
          </ac:picMkLst>
        </pc:picChg>
        <pc:picChg chg="del">
          <ac:chgData name="Charlie Gibson" userId="05d73aa8-f094-42cf-9261-ec5251b97041" providerId="ADAL" clId="{23A3B912-AD76-498D-96BE-D87C16323FB0}" dt="2024-06-10T18:57:58.929" v="74" actId="478"/>
          <ac:picMkLst>
            <pc:docMk/>
            <pc:sldMk cId="77366541" sldId="311"/>
            <ac:picMk id="8" creationId="{5C903B33-7BA0-347E-6D9B-49AB21A48F08}"/>
          </ac:picMkLst>
        </pc:picChg>
        <pc:picChg chg="add mod">
          <ac:chgData name="Charlie Gibson" userId="05d73aa8-f094-42cf-9261-ec5251b97041" providerId="ADAL" clId="{23A3B912-AD76-498D-96BE-D87C16323FB0}" dt="2024-06-10T18:58:34.345" v="82" actId="1076"/>
          <ac:picMkLst>
            <pc:docMk/>
            <pc:sldMk cId="77366541" sldId="311"/>
            <ac:picMk id="9" creationId="{8C04A8E9-1BAE-FB54-08EA-A7485C961655}"/>
          </ac:picMkLst>
        </pc:picChg>
        <pc:picChg chg="del">
          <ac:chgData name="Charlie Gibson" userId="05d73aa8-f094-42cf-9261-ec5251b97041" providerId="ADAL" clId="{23A3B912-AD76-498D-96BE-D87C16323FB0}" dt="2024-06-10T18:57:57.856" v="73" actId="478"/>
          <ac:picMkLst>
            <pc:docMk/>
            <pc:sldMk cId="77366541" sldId="311"/>
            <ac:picMk id="10" creationId="{D1DD4635-50BA-55BF-D864-562185B3BF02}"/>
          </ac:picMkLst>
        </pc:picChg>
      </pc:sldChg>
      <pc:sldChg chg="modSp mod modNotesTx">
        <pc:chgData name="Charlie Gibson" userId="05d73aa8-f094-42cf-9261-ec5251b97041" providerId="ADAL" clId="{23A3B912-AD76-498D-96BE-D87C16323FB0}" dt="2024-06-10T18:58:51.276" v="88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23A3B912-AD76-498D-96BE-D87C16323FB0}" dt="2024-06-10T18:58:51.276" v="88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modNotesTx">
        <pc:chgData name="Charlie Gibson" userId="05d73aa8-f094-42cf-9261-ec5251b97041" providerId="ADAL" clId="{23A3B912-AD76-498D-96BE-D87C16323FB0}" dt="2024-06-10T18:58:45.579" v="85"/>
        <pc:sldMkLst>
          <pc:docMk/>
          <pc:sldMk cId="4116920718" sldId="314"/>
        </pc:sldMkLst>
      </pc:sldChg>
      <pc:sldChg chg="addSp delSp modSp mod modNotesTx">
        <pc:chgData name="Charlie Gibson" userId="05d73aa8-f094-42cf-9261-ec5251b97041" providerId="ADAL" clId="{23A3B912-AD76-498D-96BE-D87C16323FB0}" dt="2024-06-10T19:00:56.155" v="125" actId="1076"/>
        <pc:sldMkLst>
          <pc:docMk/>
          <pc:sldMk cId="754252822" sldId="316"/>
        </pc:sldMkLst>
        <pc:spChg chg="mod">
          <ac:chgData name="Charlie Gibson" userId="05d73aa8-f094-42cf-9261-ec5251b97041" providerId="ADAL" clId="{23A3B912-AD76-498D-96BE-D87C16323FB0}" dt="2024-06-10T19:00:44.071" v="120" actId="20577"/>
          <ac:spMkLst>
            <pc:docMk/>
            <pc:sldMk cId="754252822" sldId="316"/>
            <ac:spMk id="9" creationId="{6A113732-6D3B-5412-9F78-C768AD1DE97D}"/>
          </ac:spMkLst>
        </pc:spChg>
        <pc:picChg chg="del">
          <ac:chgData name="Charlie Gibson" userId="05d73aa8-f094-42cf-9261-ec5251b97041" providerId="ADAL" clId="{23A3B912-AD76-498D-96BE-D87C16323FB0}" dt="2024-06-10T19:00:28.090" v="111" actId="478"/>
          <ac:picMkLst>
            <pc:docMk/>
            <pc:sldMk cId="754252822" sldId="316"/>
            <ac:picMk id="6" creationId="{E39BCCF8-B57C-CAF4-77ED-00B99074EA4A}"/>
          </ac:picMkLst>
        </pc:picChg>
        <pc:picChg chg="del">
          <ac:chgData name="Charlie Gibson" userId="05d73aa8-f094-42cf-9261-ec5251b97041" providerId="ADAL" clId="{23A3B912-AD76-498D-96BE-D87C16323FB0}" dt="2024-06-10T19:00:27.577" v="110" actId="478"/>
          <ac:picMkLst>
            <pc:docMk/>
            <pc:sldMk cId="754252822" sldId="316"/>
            <ac:picMk id="7" creationId="{427740A5-78B8-1A83-0088-82E2A9C7778A}"/>
          </ac:picMkLst>
        </pc:picChg>
        <pc:picChg chg="add mod">
          <ac:chgData name="Charlie Gibson" userId="05d73aa8-f094-42cf-9261-ec5251b97041" providerId="ADAL" clId="{23A3B912-AD76-498D-96BE-D87C16323FB0}" dt="2024-06-10T19:00:56.155" v="125" actId="1076"/>
          <ac:picMkLst>
            <pc:docMk/>
            <pc:sldMk cId="754252822" sldId="316"/>
            <ac:picMk id="8" creationId="{3CAF7143-363C-1DD6-30B0-EC9A6C00CDA9}"/>
          </ac:picMkLst>
        </pc:picChg>
      </pc:sldChg>
      <pc:sldChg chg="addSp delSp modSp mod">
        <pc:chgData name="Charlie Gibson" userId="05d73aa8-f094-42cf-9261-ec5251b97041" providerId="ADAL" clId="{23A3B912-AD76-498D-96BE-D87C16323FB0}" dt="2024-06-10T18:47:50.575" v="7"/>
        <pc:sldMkLst>
          <pc:docMk/>
          <pc:sldMk cId="1384095157" sldId="319"/>
        </pc:sldMkLst>
        <pc:spChg chg="add del mod">
          <ac:chgData name="Charlie Gibson" userId="05d73aa8-f094-42cf-9261-ec5251b97041" providerId="ADAL" clId="{23A3B912-AD76-498D-96BE-D87C16323FB0}" dt="2024-06-10T18:47:41.766" v="6" actId="478"/>
          <ac:spMkLst>
            <pc:docMk/>
            <pc:sldMk cId="1384095157" sldId="319"/>
            <ac:spMk id="4" creationId="{D4BC05DC-1A73-AF24-A0A2-54AE31FBCCF1}"/>
          </ac:spMkLst>
        </pc:spChg>
        <pc:spChg chg="add mod">
          <ac:chgData name="Charlie Gibson" userId="05d73aa8-f094-42cf-9261-ec5251b97041" providerId="ADAL" clId="{23A3B912-AD76-498D-96BE-D87C16323FB0}" dt="2024-06-10T18:47:50.575" v="7"/>
          <ac:spMkLst>
            <pc:docMk/>
            <pc:sldMk cId="1384095157" sldId="319"/>
            <ac:spMk id="6" creationId="{46E63C74-6D7D-EA81-0F7C-E98F93F088AE}"/>
          </ac:spMkLst>
        </pc:spChg>
        <pc:spChg chg="del">
          <ac:chgData name="Charlie Gibson" userId="05d73aa8-f094-42cf-9261-ec5251b97041" providerId="ADAL" clId="{23A3B912-AD76-498D-96BE-D87C16323FB0}" dt="2024-06-10T18:47:39.016" v="5" actId="478"/>
          <ac:spMkLst>
            <pc:docMk/>
            <pc:sldMk cId="1384095157" sldId="319"/>
            <ac:spMk id="8" creationId="{CEA3BAB7-6338-CAC9-856F-15886364195D}"/>
          </ac:spMkLst>
        </pc:spChg>
        <pc:picChg chg="del">
          <ac:chgData name="Charlie Gibson" userId="05d73aa8-f094-42cf-9261-ec5251b97041" providerId="ADAL" clId="{23A3B912-AD76-498D-96BE-D87C16323FB0}" dt="2024-06-10T18:47:37.911" v="4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23A3B912-AD76-498D-96BE-D87C16323FB0}" dt="2024-06-10T18:47:50.575" v="7"/>
          <ac:picMkLst>
            <pc:docMk/>
            <pc:sldMk cId="1384095157" sldId="319"/>
            <ac:picMk id="9" creationId="{38D19B7D-05BC-19AF-EEA5-8882687B0E82}"/>
          </ac:picMkLst>
        </pc:picChg>
      </pc:sldChg>
      <pc:sldChg chg="addSp delSp modSp mod">
        <pc:chgData name="Charlie Gibson" userId="05d73aa8-f094-42cf-9261-ec5251b97041" providerId="ADAL" clId="{23A3B912-AD76-498D-96BE-D87C16323FB0}" dt="2024-06-10T18:47:14.612" v="3"/>
        <pc:sldMkLst>
          <pc:docMk/>
          <pc:sldMk cId="3891411312" sldId="321"/>
        </pc:sldMkLst>
        <pc:picChg chg="del">
          <ac:chgData name="Charlie Gibson" userId="05d73aa8-f094-42cf-9261-ec5251b97041" providerId="ADAL" clId="{23A3B912-AD76-498D-96BE-D87C16323FB0}" dt="2024-06-10T18:47:13.863" v="2" actId="478"/>
          <ac:picMkLst>
            <pc:docMk/>
            <pc:sldMk cId="3891411312" sldId="321"/>
            <ac:picMk id="3" creationId="{A58B4590-A7BE-F45C-65EE-D1081410D8A7}"/>
          </ac:picMkLst>
        </pc:picChg>
        <pc:picChg chg="del">
          <ac:chgData name="Charlie Gibson" userId="05d73aa8-f094-42cf-9261-ec5251b97041" providerId="ADAL" clId="{23A3B912-AD76-498D-96BE-D87C16323FB0}" dt="2024-06-10T18:47:13.404" v="1" actId="478"/>
          <ac:picMkLst>
            <pc:docMk/>
            <pc:sldMk cId="3891411312" sldId="321"/>
            <ac:picMk id="4" creationId="{7B5DFE03-4789-704A-447A-D8B047B788D4}"/>
          </ac:picMkLst>
        </pc:picChg>
        <pc:picChg chg="add mod">
          <ac:chgData name="Charlie Gibson" userId="05d73aa8-f094-42cf-9261-ec5251b97041" providerId="ADAL" clId="{23A3B912-AD76-498D-96BE-D87C16323FB0}" dt="2024-06-10T18:47:14.612" v="3"/>
          <ac:picMkLst>
            <pc:docMk/>
            <pc:sldMk cId="3891411312" sldId="321"/>
            <ac:picMk id="7" creationId="{45421AB9-7FC9-3155-2B5A-E3B74966B88B}"/>
          </ac:picMkLst>
        </pc:picChg>
        <pc:picChg chg="del">
          <ac:chgData name="Charlie Gibson" userId="05d73aa8-f094-42cf-9261-ec5251b97041" providerId="ADAL" clId="{23A3B912-AD76-498D-96BE-D87C16323FB0}" dt="2024-06-10T18:47:12.907" v="0" actId="478"/>
          <ac:picMkLst>
            <pc:docMk/>
            <pc:sldMk cId="3891411312" sldId="321"/>
            <ac:picMk id="8" creationId="{14000617-E8CA-4FF2-D069-5561F905B6C3}"/>
          </ac:picMkLst>
        </pc:picChg>
        <pc:picChg chg="add mod">
          <ac:chgData name="Charlie Gibson" userId="05d73aa8-f094-42cf-9261-ec5251b97041" providerId="ADAL" clId="{23A3B912-AD76-498D-96BE-D87C16323FB0}" dt="2024-06-10T18:47:14.612" v="3"/>
          <ac:picMkLst>
            <pc:docMk/>
            <pc:sldMk cId="3891411312" sldId="321"/>
            <ac:picMk id="9" creationId="{2B87A7B4-04B3-D2E9-E9AF-A7231C104F02}"/>
          </ac:picMkLst>
        </pc:picChg>
        <pc:picChg chg="add mod">
          <ac:chgData name="Charlie Gibson" userId="05d73aa8-f094-42cf-9261-ec5251b97041" providerId="ADAL" clId="{23A3B912-AD76-498D-96BE-D87C16323FB0}" dt="2024-06-10T18:47:14.612" v="3"/>
          <ac:picMkLst>
            <pc:docMk/>
            <pc:sldMk cId="3891411312" sldId="321"/>
            <ac:picMk id="10" creationId="{A2EB6508-0E18-128E-A413-2EA32979B99B}"/>
          </ac:picMkLst>
        </pc:picChg>
      </pc:sldChg>
      <pc:sldChg chg="delSp modSp mod modNotesTx">
        <pc:chgData name="Charlie Gibson" userId="05d73aa8-f094-42cf-9261-ec5251b97041" providerId="ADAL" clId="{23A3B912-AD76-498D-96BE-D87C16323FB0}" dt="2024-06-10T18:57:14.892" v="64"/>
        <pc:sldMkLst>
          <pc:docMk/>
          <pc:sldMk cId="1814174035" sldId="322"/>
        </pc:sldMkLst>
        <pc:spChg chg="mod">
          <ac:chgData name="Charlie Gibson" userId="05d73aa8-f094-42cf-9261-ec5251b97041" providerId="ADAL" clId="{23A3B912-AD76-498D-96BE-D87C16323FB0}" dt="2024-06-10T18:56:39.465" v="47" actId="113"/>
          <ac:spMkLst>
            <pc:docMk/>
            <pc:sldMk cId="1814174035" sldId="322"/>
            <ac:spMk id="13" creationId="{0BFC0E9B-CC84-4D72-8BFD-54ED5EC94447}"/>
          </ac:spMkLst>
        </pc:spChg>
        <pc:picChg chg="del">
          <ac:chgData name="Charlie Gibson" userId="05d73aa8-f094-42cf-9261-ec5251b97041" providerId="ADAL" clId="{23A3B912-AD76-498D-96BE-D87C16323FB0}" dt="2024-06-10T18:55:42.706" v="8" actId="478"/>
          <ac:picMkLst>
            <pc:docMk/>
            <pc:sldMk cId="1814174035" sldId="322"/>
            <ac:picMk id="6" creationId="{DB82D0B2-004D-ECEC-5D34-3904812419B3}"/>
          </ac:picMkLst>
        </pc:picChg>
        <pc:picChg chg="del">
          <ac:chgData name="Charlie Gibson" userId="05d73aa8-f094-42cf-9261-ec5251b97041" providerId="ADAL" clId="{23A3B912-AD76-498D-96BE-D87C16323FB0}" dt="2024-06-10T18:55:43.625" v="9" actId="478"/>
          <ac:picMkLst>
            <pc:docMk/>
            <pc:sldMk cId="1814174035" sldId="322"/>
            <ac:picMk id="9" creationId="{6F5B3C21-9119-5C90-F72C-8DCA169BD561}"/>
          </ac:picMkLst>
        </pc:picChg>
      </pc:sldChg>
      <pc:sldChg chg="addSp delSp modSp mod modNotesTx">
        <pc:chgData name="Charlie Gibson" userId="05d73aa8-f094-42cf-9261-ec5251b97041" providerId="ADAL" clId="{23A3B912-AD76-498D-96BE-D87C16323FB0}" dt="2024-06-10T19:00:04.982" v="109" actId="1076"/>
        <pc:sldMkLst>
          <pc:docMk/>
          <pc:sldMk cId="3381418822" sldId="324"/>
        </pc:sldMkLst>
        <pc:picChg chg="add mod">
          <ac:chgData name="Charlie Gibson" userId="05d73aa8-f094-42cf-9261-ec5251b97041" providerId="ADAL" clId="{23A3B912-AD76-498D-96BE-D87C16323FB0}" dt="2024-06-10T19:00:04.982" v="109" actId="1076"/>
          <ac:picMkLst>
            <pc:docMk/>
            <pc:sldMk cId="3381418822" sldId="324"/>
            <ac:picMk id="5" creationId="{6A945BBF-617F-BB9D-9441-1EAF8D80E45E}"/>
          </ac:picMkLst>
        </pc:picChg>
        <pc:picChg chg="del">
          <ac:chgData name="Charlie Gibson" userId="05d73aa8-f094-42cf-9261-ec5251b97041" providerId="ADAL" clId="{23A3B912-AD76-498D-96BE-D87C16323FB0}" dt="2024-06-10T18:59:51.331" v="104" actId="478"/>
          <ac:picMkLst>
            <pc:docMk/>
            <pc:sldMk cId="3381418822" sldId="324"/>
            <ac:picMk id="9" creationId="{32584BDD-980D-A906-363D-0787BA7445ED}"/>
          </ac:picMkLst>
        </pc:picChg>
      </pc:sldChg>
      <pc:sldChg chg="addSp delSp modSp mod modNotesTx">
        <pc:chgData name="Charlie Gibson" userId="05d73aa8-f094-42cf-9261-ec5251b97041" providerId="ADAL" clId="{23A3B912-AD76-498D-96BE-D87C16323FB0}" dt="2024-06-10T18:59:34.736" v="103" actId="6549"/>
        <pc:sldMkLst>
          <pc:docMk/>
          <pc:sldMk cId="2995038331" sldId="325"/>
        </pc:sldMkLst>
        <pc:spChg chg="mod">
          <ac:chgData name="Charlie Gibson" userId="05d73aa8-f094-42cf-9261-ec5251b97041" providerId="ADAL" clId="{23A3B912-AD76-498D-96BE-D87C16323FB0}" dt="2024-06-10T18:59:34.736" v="103" actId="6549"/>
          <ac:spMkLst>
            <pc:docMk/>
            <pc:sldMk cId="2995038331" sldId="325"/>
            <ac:spMk id="6" creationId="{59A609E0-F97D-439F-A30F-F749A944E3A3}"/>
          </ac:spMkLst>
        </pc:spChg>
        <pc:picChg chg="del">
          <ac:chgData name="Charlie Gibson" userId="05d73aa8-f094-42cf-9261-ec5251b97041" providerId="ADAL" clId="{23A3B912-AD76-498D-96BE-D87C16323FB0}" dt="2024-06-10T18:59:18.082" v="89" actId="478"/>
          <ac:picMkLst>
            <pc:docMk/>
            <pc:sldMk cId="2995038331" sldId="325"/>
            <ac:picMk id="7" creationId="{3005F90B-C7E8-122C-3FE1-606445C281B6}"/>
          </ac:picMkLst>
        </pc:picChg>
        <pc:picChg chg="add mod ord">
          <ac:chgData name="Charlie Gibson" userId="05d73aa8-f094-42cf-9261-ec5251b97041" providerId="ADAL" clId="{23A3B912-AD76-498D-96BE-D87C16323FB0}" dt="2024-06-10T18:59:25.185" v="94" actId="171"/>
          <ac:picMkLst>
            <pc:docMk/>
            <pc:sldMk cId="2995038331" sldId="325"/>
            <ac:picMk id="8" creationId="{DD91F595-B76D-32B8-726D-059D53CC51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Their presentation can be a slideshow, poster, play, or even a skit.  Props can be used, such as costumes, shirts, or hats.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Scripts can be made for the judging session when the team presents their innovation project and robot solutions. 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Encourage the team to run their robot in practice 2.5-minute robot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</a:t>
            </a:r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8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8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2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2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2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  <a:endParaRPr lang="en-US" sz="2800" b="1" i="0" u="none" strike="noStrike" baseline="0" dirty="0">
              <a:latin typeface="Arial-BoldMT"/>
            </a:endParaRPr>
          </a:p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28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12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presentation can be a slideshow, poster, play, or even a skit. Props can be used, such as costumes, shirts, or hats. Make sure teams have a drawing or model that represents their solution to show to judges.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Scripts could be used for the judging session when the team presents their innovation project and robot solutions. Provide copies for each team member.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The team might need more space to store all their materials for the presentation.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Encourage the team to run their robot within 2.5-minute practice matches so that they get used to the time limit.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dirty="0"/>
              <a:t>Provide the team with the innovation project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67431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84914" y="2514601"/>
            <a:ext cx="4582886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Solutions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10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7" name="Picture 6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45421AB9-7FC9-3155-2B5A-E3B74966B8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2B87A7B4-04B3-D2E9-E9AF-A7231C104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A2EB6508-0E18-128E-A413-2EA32979B9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6E63C74-6D7D-EA81-0F7C-E98F93F08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38D19B7D-05BC-19AF-EEA5-8882687B0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358901"/>
            <a:ext cx="8325394" cy="30099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will..</a:t>
            </a:r>
            <a:endParaRPr lang="en-US" sz="280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create their innovation project presentation, where they will summarize their 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solve missions for the robot game.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446E05A-7ACE-6E75-DEB0-F3793277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975" y="6559550"/>
            <a:ext cx="357188" cy="209550"/>
          </a:xfrm>
        </p:spPr>
        <p:txBody>
          <a:bodyPr/>
          <a:lstStyle/>
          <a:p>
            <a:fld id="{C53052E6-E16C-A04B-8192-1DB31D569F09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7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225FD-605F-F61E-6486-1CDADF5302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257" y="3671593"/>
            <a:ext cx="1645920" cy="1645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b="0" i="0" u="none" strike="noStrike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628649" y="1071764"/>
            <a:ext cx="81561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</a:t>
            </a:r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impact 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your team.</a:t>
            </a:r>
          </a:p>
          <a:p>
            <a:r>
              <a:rPr lang="en-US" sz="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examples of how your team has had a positive influence on you and others.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2" y="4844559"/>
            <a:ext cx="6400800" cy="1295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E0BDE-8A4F-2B41-E0C7-7B96649A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2" y="2739714"/>
            <a:ext cx="6211140" cy="21048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916503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417923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Improve Robot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618" y="1127761"/>
            <a:ext cx="5185057" cy="2531975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out your project presentation. Refer to the Innovation Project rubric for what to cover.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4E177-8487-71C6-8724-44C960F4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5110">
            <a:off x="7486486" y="4609935"/>
            <a:ext cx="1162212" cy="1390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04A8E9-1BAE-FB54-08EA-A7485C961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32" y="3161800"/>
            <a:ext cx="552527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916503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417923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Improve Robot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038" y="2259937"/>
            <a:ext cx="3196848" cy="2114499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Write out your Innovation Project presentation outline.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450FB4B-FE30-E30B-2A9E-6E2F78663530}"/>
              </a:ext>
            </a:extLst>
          </p:cNvPr>
          <p:cNvSpPr txBox="1">
            <a:spLocks/>
          </p:cNvSpPr>
          <p:nvPr/>
        </p:nvSpPr>
        <p:spPr>
          <a:xfrm>
            <a:off x="628649" y="4450638"/>
            <a:ext cx="7563941" cy="1492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any props or displays that you need.  Be engaging and creative!</a:t>
            </a:r>
            <a:endParaRPr lang="en-US" sz="28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1F595-B76D-32B8-726D-059D53CC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20" y="1902892"/>
            <a:ext cx="5395024" cy="23067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EE1F9-57C9-3459-05D1-0E231D04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482696" y="2962453"/>
            <a:ext cx="1740214" cy="12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3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620" y="376013"/>
            <a:ext cx="8700951" cy="9130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Improve Robot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538" y="3663132"/>
            <a:ext cx="4369754" cy="1188193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create, test, and iterate on your robot solution.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1E888FF-EC86-B762-467B-94B845701985}"/>
              </a:ext>
            </a:extLst>
          </p:cNvPr>
          <p:cNvSpPr txBox="1">
            <a:spLocks/>
          </p:cNvSpPr>
          <p:nvPr/>
        </p:nvSpPr>
        <p:spPr>
          <a:xfrm>
            <a:off x="722538" y="4974767"/>
            <a:ext cx="7698923" cy="10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Practice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2.5 minute Robot Game with all your completed missions.</a:t>
            </a:r>
          </a:p>
          <a:p>
            <a:pPr marL="342900" indent="-342900"/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toy map on a black surface&#10;&#10;Description automatically generated">
            <a:extLst>
              <a:ext uri="{FF2B5EF4-FFF2-40B4-BE49-F238E27FC236}">
                <a16:creationId xmlns:a16="http://schemas.microsoft.com/office/drawing/2014/main" id="{6A945BBF-617F-BB9D-9441-1EAF8D80E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383" y="1149801"/>
            <a:ext cx="6084465" cy="384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1566" y="1187139"/>
            <a:ext cx="8060867" cy="3428408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the project presentation work completed.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what missions you have completed.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how everyone will be involved in the presentation.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 and clean up your 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877" y="1288684"/>
            <a:ext cx="6205608" cy="214031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did you decide which missions to attempt?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your innovation project solution help your community?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113732-6D3B-5412-9F78-C768AD1DE97D}"/>
              </a:ext>
            </a:extLst>
          </p:cNvPr>
          <p:cNvSpPr txBox="1">
            <a:spLocks/>
          </p:cNvSpPr>
          <p:nvPr/>
        </p:nvSpPr>
        <p:spPr>
          <a:xfrm>
            <a:off x="628650" y="3121853"/>
            <a:ext cx="4237264" cy="2224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skills have you developed throughout your SUBMERGED</a:t>
            </a:r>
            <a:r>
              <a:rPr lang="en-US" sz="28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experience?</a:t>
            </a:r>
          </a:p>
        </p:txBody>
      </p:sp>
      <p:pic>
        <p:nvPicPr>
          <p:cNvPr id="8" name="Picture 7" descr="A toy figure with a black background&#10;&#10;Description automatically generated">
            <a:extLst>
              <a:ext uri="{FF2B5EF4-FFF2-40B4-BE49-F238E27FC236}">
                <a16:creationId xmlns:a16="http://schemas.microsoft.com/office/drawing/2014/main" id="{3CAF7143-363C-1DD6-30B0-EC9A6C00CD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781" y="1926252"/>
            <a:ext cx="3486210" cy="45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here.  </a:t>
            </a: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53E113-ECB9-4946-8214-6E2F2037795F}"/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10482</TotalTime>
  <Words>1633</Words>
  <Application>Microsoft Office PowerPoint</Application>
  <PresentationFormat>On-screen Show (4:3)</PresentationFormat>
  <Paragraphs>138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Arial-BoldMT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Iterate and Improve Robot Solution</vt:lpstr>
      <vt:lpstr>Iterate and Improve Robot Solution</vt:lpstr>
      <vt:lpstr>Iterate and Improve Robot Solution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38</cp:revision>
  <dcterms:created xsi:type="dcterms:W3CDTF">2020-04-21T20:33:01Z</dcterms:created>
  <dcterms:modified xsi:type="dcterms:W3CDTF">2024-06-10T19:01:26Z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